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86" r:id="rId100"/>
    <p:sldId id="387" r:id="rId101"/>
    <p:sldId id="385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19-05-2025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0.png"/><Relationship Id="rId7" Type="http://schemas.openxmlformats.org/officeDocument/2006/relationships/image" Target="../media/image15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9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at LEP and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34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34" y="3915519"/>
            <a:ext cx="5994494" cy="27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10141</TotalTime>
  <Words>4927</Words>
  <Application>Microsoft Office PowerPoint</Application>
  <PresentationFormat>Widescreen</PresentationFormat>
  <Paragraphs>959</Paragraphs>
  <Slides>101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8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500 GeV – Process separated plots</vt:lpstr>
      <vt:lpstr>500 GeV – Process separated plots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2059</cp:revision>
  <dcterms:created xsi:type="dcterms:W3CDTF">2024-11-21T11:19:07Z</dcterms:created>
  <dcterms:modified xsi:type="dcterms:W3CDTF">2025-05-19T15:30:16Z</dcterms:modified>
</cp:coreProperties>
</file>